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6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2F33F-0781-4E55-8189-80104D9C4950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E13B8-EAD5-40CC-AEE2-B453EB365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74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CB4A9-3C79-499B-8AC8-7D920FAE7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6D4F2-C455-4845-8076-A4436824E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EEFD0-09D1-4440-ADB9-7B2AE74A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1F2B6-6785-41C1-978B-2ECB7AFB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D9966-0493-48F8-B92F-4A13CB1B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7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F0DF8-F669-48B2-A526-169C8BAE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EBD84-C2C9-4405-88F3-2076B2425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A577C-DB11-4C6F-B378-2669C06F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1FCE1-C093-4539-836E-1720A944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B7D5F-B014-4D0B-9AF5-4B4E88F99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3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92B8C-3E26-414B-8AD9-B8DE94D1C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14466-0975-4355-BA74-BE84E444E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97D04-A00C-4701-AF1E-58B9DF060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1F8B8-49BB-466A-B5F8-BDBF5E2A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931D7-E8AC-4C33-8217-F60F2522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8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5C7D2-5D18-4152-A95C-646AE91AF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0699F-386D-42A7-AD5A-71B65CF26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91E9B-4918-495B-A550-D13D907D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0271-3B2B-4977-B78E-BBEF3E19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9A5E8-F54D-4474-8BB7-4764963C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6F695-E4C7-476E-A052-3F005974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87135-4DB7-43E2-966C-0E83B242F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9AD66-EF8D-4503-B4B1-B5D8D57D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9043A-B44A-45F5-929E-5D39721DD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55D00-DAC8-4C19-9EBD-2D9EC3F8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9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82504-1BB4-493C-BB2A-F19EBCA2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8D4EB-42E2-47E0-90B5-ED8A598C2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70C90-80EE-4C86-B542-D6D4D6090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75EB4-32CF-4A70-B3DE-45D9F3C9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48005-06E4-47A1-A3BB-61E2DE5D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30906-8DB2-4F30-9974-A6BF0FF9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3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085F-E052-4931-9F9E-C5F6D3D44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52B15-289B-46BA-96F0-0BA1CC488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AAF6D-C471-4617-AAB2-29C2C3699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832D6-9B0F-42CD-9F9F-77059CE24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CA45B-A637-4265-98D6-FA63932D7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A0A22F-6FD4-4F68-ACAB-BA9DB236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8CBEA-6135-459E-84B8-7C1616A77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131E99-DBAB-4281-8041-AF87F172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9ED4-9F80-4351-921A-359D7E0BF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F4818-DC9F-440A-B44E-E77A0938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BDCD4-4898-4C0B-AA5D-AC221A70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BD4A2-FC11-43B6-B193-6A2F8E7B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6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6CA52E-8036-40AB-A72B-CA2810DE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E63273-47CF-43E3-AE4D-968599D7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38E76-2147-4F68-B22F-E292DB6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5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F4855-DDBC-4B08-A792-45AB6922F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7ECB8-750D-49A3-B4FA-A5EF30DEC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EED17-CB65-4024-83D5-5A28B80CB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83AC5-E4DA-4FBB-9E29-0095D086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48587-835F-46C7-8D61-8A9E2B5F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AFE4E-F47E-4C11-BC7B-5B924E45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2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2462-192F-4F4A-AC79-8A979BD4C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1443A-3416-4520-A0B4-A942010A8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E193C-4957-4147-8C4E-75B1D149C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5A695-EABE-4F72-877F-EDB5D978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DEE07-AE32-4114-8AD7-B05ED964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EC805-2CBD-461E-861A-8F0D2AD1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5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7E3394-166F-49AF-B5A7-B5289A3E7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A43C8-4EF3-497B-9C06-CB62633BC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372B4-8CDF-4675-B8AD-B1FE575CE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E3517-5BD5-4BCF-9F8C-873183129D05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5C7F8-F6D8-4424-B26A-4B22D0EDB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002FC-293D-4B81-8C0C-BEA886C71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4031-C4B5-4BD0-B35D-FB5ED601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00ABBE"/>
          </a:solidFill>
          <a:ln>
            <a:noFill/>
          </a:ln>
        </p:spPr>
        <p:txBody>
          <a:bodyPr spcFirstLastPara="1" wrap="square" lIns="45713" tIns="22850" rIns="45713" bIns="22850" anchor="ctr" anchorCtr="0">
            <a:noAutofit/>
          </a:bodyPr>
          <a:lstStyle/>
          <a:p>
            <a:endParaRPr sz="29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-15875" y="992981"/>
            <a:ext cx="12192001" cy="2601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Autofit/>
          </a:bodyPr>
          <a:lstStyle/>
          <a:p>
            <a:pPr algn="ctr">
              <a:buClr>
                <a:schemeClr val="lt1"/>
              </a:buClr>
              <a:buSzPts val="16600"/>
            </a:pPr>
            <a:r>
              <a:rPr lang="en-US" sz="83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YOU A </a:t>
            </a:r>
            <a:endParaRPr sz="900" dirty="0"/>
          </a:p>
          <a:p>
            <a:pPr algn="ctr">
              <a:buClr>
                <a:schemeClr val="lt1"/>
              </a:buClr>
              <a:buSzPts val="16600"/>
            </a:pPr>
            <a:r>
              <a:rPr lang="en-US" sz="83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CLARITY PURSUER?</a:t>
            </a:r>
            <a:endParaRPr sz="900" dirty="0"/>
          </a:p>
        </p:txBody>
      </p:sp>
      <p:sp>
        <p:nvSpPr>
          <p:cNvPr id="54" name="Shape 54"/>
          <p:cNvSpPr txBox="1"/>
          <p:nvPr/>
        </p:nvSpPr>
        <p:spPr>
          <a:xfrm>
            <a:off x="5410200" y="5219700"/>
            <a:ext cx="5524500" cy="785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Autofit/>
          </a:bodyPr>
          <a:lstStyle/>
          <a:p>
            <a:pPr algn="ctr">
              <a:buClr>
                <a:schemeClr val="lt1"/>
              </a:buClr>
              <a:buSzPts val="9600"/>
            </a:pPr>
            <a:r>
              <a:rPr lang="en-US" sz="4800" dirty="0">
                <a:solidFill>
                  <a:schemeClr val="lt1"/>
                </a:solidFill>
                <a:latin typeface="Century Gothic" panose="020B0502020202020204" pitchFamily="34" charset="0"/>
                <a:ea typeface="Gill Sans"/>
                <a:cs typeface="Gill Sans"/>
                <a:sym typeface="Gill Sans"/>
              </a:rPr>
              <a:t>clarityfirstquiz.com</a:t>
            </a:r>
            <a:endParaRPr sz="900" dirty="0">
              <a:latin typeface="Century Gothic" panose="020B0502020202020204" pitchFamily="34" charset="0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5219700" y="4504531"/>
            <a:ext cx="5980113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noAutofit/>
          </a:bodyPr>
          <a:lstStyle/>
          <a:p>
            <a:pPr algn="ctr">
              <a:buClr>
                <a:schemeClr val="lt1"/>
              </a:buClr>
              <a:buSzPts val="7200"/>
            </a:pPr>
            <a:r>
              <a:rPr lang="en-US" sz="3600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take the assessment now</a:t>
            </a:r>
            <a:endParaRPr sz="900" dirty="0"/>
          </a:p>
        </p:txBody>
      </p:sp>
      <p:grpSp>
        <p:nvGrpSpPr>
          <p:cNvPr id="56" name="Shape 56"/>
          <p:cNvGrpSpPr/>
          <p:nvPr/>
        </p:nvGrpSpPr>
        <p:grpSpPr>
          <a:xfrm>
            <a:off x="-15873" y="1755256"/>
            <a:ext cx="11886569" cy="5245929"/>
            <a:chOff x="0" y="0"/>
            <a:chExt cx="2147483647" cy="2147483647"/>
          </a:xfrm>
        </p:grpSpPr>
        <p:pic>
          <p:nvPicPr>
            <p:cNvPr id="57" name="Shape 5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10800000">
              <a:off x="0" y="0"/>
              <a:ext cx="1396506396" cy="214748364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8" name="Shape 58"/>
            <p:cNvCxnSpPr/>
            <p:nvPr/>
          </p:nvCxnSpPr>
          <p:spPr>
            <a:xfrm>
              <a:off x="739230485" y="1371265791"/>
              <a:ext cx="1408253161" cy="4023556"/>
            </a:xfrm>
            <a:prstGeom prst="straightConnector1">
              <a:avLst/>
            </a:prstGeom>
            <a:noFill/>
            <a:ln w="60325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827401800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Gill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</dc:creator>
  <cp:lastModifiedBy>Jill</cp:lastModifiedBy>
  <cp:revision>1</cp:revision>
  <dcterms:created xsi:type="dcterms:W3CDTF">2018-03-14T16:57:54Z</dcterms:created>
  <dcterms:modified xsi:type="dcterms:W3CDTF">2018-03-14T16:59:13Z</dcterms:modified>
</cp:coreProperties>
</file>